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129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C805-784E-4733-AAA3-5F4B32B15C23}" type="datetimeFigureOut">
              <a:rPr lang="fr-FR" smtClean="0"/>
              <a:t>04/09/2012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3E719-89F6-4A9D-8362-FCB183E903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692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C805-784E-4733-AAA3-5F4B32B15C23}" type="datetimeFigureOut">
              <a:rPr lang="fr-FR" smtClean="0"/>
              <a:t>04/09/2012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3E719-89F6-4A9D-8362-FCB183E903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1910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C805-784E-4733-AAA3-5F4B32B15C23}" type="datetimeFigureOut">
              <a:rPr lang="fr-FR" smtClean="0"/>
              <a:t>04/09/2012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3E719-89F6-4A9D-8362-FCB183E903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5615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C805-784E-4733-AAA3-5F4B32B15C23}" type="datetimeFigureOut">
              <a:rPr lang="fr-FR" smtClean="0"/>
              <a:t>04/09/2012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3E719-89F6-4A9D-8362-FCB183E903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4922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C805-784E-4733-AAA3-5F4B32B15C23}" type="datetimeFigureOut">
              <a:rPr lang="fr-FR" smtClean="0"/>
              <a:t>04/09/2012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3E719-89F6-4A9D-8362-FCB183E903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6776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C805-784E-4733-AAA3-5F4B32B15C23}" type="datetimeFigureOut">
              <a:rPr lang="fr-FR" smtClean="0"/>
              <a:t>04/09/2012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3E719-89F6-4A9D-8362-FCB183E903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4937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C805-784E-4733-AAA3-5F4B32B15C23}" type="datetimeFigureOut">
              <a:rPr lang="fr-FR" smtClean="0"/>
              <a:t>04/09/2012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3E719-89F6-4A9D-8362-FCB183E903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8268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C805-784E-4733-AAA3-5F4B32B15C23}" type="datetimeFigureOut">
              <a:rPr lang="fr-FR" smtClean="0"/>
              <a:t>04/09/2012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3E719-89F6-4A9D-8362-FCB183E903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7584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C805-784E-4733-AAA3-5F4B32B15C23}" type="datetimeFigureOut">
              <a:rPr lang="fr-FR" smtClean="0"/>
              <a:t>04/09/2012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3E719-89F6-4A9D-8362-FCB183E903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7645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C805-784E-4733-AAA3-5F4B32B15C23}" type="datetimeFigureOut">
              <a:rPr lang="fr-FR" smtClean="0"/>
              <a:t>04/09/2012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3E719-89F6-4A9D-8362-FCB183E903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4804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C805-784E-4733-AAA3-5F4B32B15C23}" type="datetimeFigureOut">
              <a:rPr lang="fr-FR" smtClean="0"/>
              <a:t>04/09/2012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3E719-89F6-4A9D-8362-FCB183E903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3947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1C805-784E-4733-AAA3-5F4B32B15C23}" type="datetimeFigureOut">
              <a:rPr lang="fr-FR" smtClean="0"/>
              <a:t>04/09/2012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3E719-89F6-4A9D-8362-FCB183E903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6146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195" y="964679"/>
            <a:ext cx="2037559" cy="440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2195736" y="2236222"/>
            <a:ext cx="680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Pales</a:t>
            </a:r>
            <a:endParaRPr lang="fr-FR" b="1" dirty="0"/>
          </a:p>
        </p:txBody>
      </p:sp>
      <p:cxnSp>
        <p:nvCxnSpPr>
          <p:cNvPr id="7" name="Connecteur droit avec flèche 6"/>
          <p:cNvCxnSpPr/>
          <p:nvPr/>
        </p:nvCxnSpPr>
        <p:spPr>
          <a:xfrm flipV="1">
            <a:off x="2876050" y="1844824"/>
            <a:ext cx="1479926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>
            <a:stCxn id="5" idx="3"/>
          </p:cNvCxnSpPr>
          <p:nvPr/>
        </p:nvCxnSpPr>
        <p:spPr>
          <a:xfrm>
            <a:off x="2876050" y="2420888"/>
            <a:ext cx="811009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>
            <a:stCxn id="5" idx="3"/>
          </p:cNvCxnSpPr>
          <p:nvPr/>
        </p:nvCxnSpPr>
        <p:spPr>
          <a:xfrm>
            <a:off x="2876050" y="2420888"/>
            <a:ext cx="1911974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2339752" y="5373216"/>
            <a:ext cx="678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Socle</a:t>
            </a:r>
            <a:endParaRPr lang="fr-FR" b="1" dirty="0"/>
          </a:p>
        </p:txBody>
      </p:sp>
      <p:cxnSp>
        <p:nvCxnSpPr>
          <p:cNvPr id="16" name="Connecteur droit avec flèche 15"/>
          <p:cNvCxnSpPr>
            <a:stCxn id="14" idx="3"/>
          </p:cNvCxnSpPr>
          <p:nvPr/>
        </p:nvCxnSpPr>
        <p:spPr>
          <a:xfrm flipV="1">
            <a:off x="3018143" y="4941168"/>
            <a:ext cx="1121809" cy="6167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2339752" y="4389567"/>
            <a:ext cx="539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Axe</a:t>
            </a:r>
            <a:endParaRPr lang="fr-FR" b="1" dirty="0"/>
          </a:p>
        </p:txBody>
      </p:sp>
      <p:cxnSp>
        <p:nvCxnSpPr>
          <p:cNvPr id="19" name="Connecteur droit avec flèche 18"/>
          <p:cNvCxnSpPr/>
          <p:nvPr/>
        </p:nvCxnSpPr>
        <p:spPr>
          <a:xfrm flipV="1">
            <a:off x="3018143" y="4230380"/>
            <a:ext cx="1625865" cy="3576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>
            <a:off x="5672950" y="1774557"/>
            <a:ext cx="1002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Support </a:t>
            </a:r>
          </a:p>
          <a:p>
            <a:pPr algn="ctr"/>
            <a:r>
              <a:rPr lang="fr-FR" b="1" dirty="0" smtClean="0"/>
              <a:t>Pale</a:t>
            </a:r>
            <a:endParaRPr lang="fr-FR" b="1" dirty="0"/>
          </a:p>
        </p:txBody>
      </p:sp>
      <p:cxnSp>
        <p:nvCxnSpPr>
          <p:cNvPr id="24" name="Connecteur droit avec flèche 23"/>
          <p:cNvCxnSpPr>
            <a:stCxn id="22" idx="1"/>
          </p:cNvCxnSpPr>
          <p:nvPr/>
        </p:nvCxnSpPr>
        <p:spPr>
          <a:xfrm flipH="1">
            <a:off x="4537054" y="2097723"/>
            <a:ext cx="1135896" cy="6111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/>
          <p:cNvSpPr txBox="1"/>
          <p:nvPr/>
        </p:nvSpPr>
        <p:spPr>
          <a:xfrm>
            <a:off x="5796136" y="3861048"/>
            <a:ext cx="925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Equerre</a:t>
            </a:r>
            <a:endParaRPr lang="fr-FR" b="1" dirty="0"/>
          </a:p>
        </p:txBody>
      </p:sp>
      <p:cxnSp>
        <p:nvCxnSpPr>
          <p:cNvPr id="28" name="Connecteur droit avec flèche 27"/>
          <p:cNvCxnSpPr>
            <a:stCxn id="26" idx="1"/>
          </p:cNvCxnSpPr>
          <p:nvPr/>
        </p:nvCxnSpPr>
        <p:spPr>
          <a:xfrm flipH="1" flipV="1">
            <a:off x="4788024" y="2996952"/>
            <a:ext cx="1008112" cy="10487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481321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6</Words>
  <Application>Microsoft Office PowerPoint</Application>
  <PresentationFormat>Affichage à l'écran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Bruno</dc:creator>
  <cp:lastModifiedBy>Bruno</cp:lastModifiedBy>
  <cp:revision>3</cp:revision>
  <dcterms:created xsi:type="dcterms:W3CDTF">2012-06-21T17:26:38Z</dcterms:created>
  <dcterms:modified xsi:type="dcterms:W3CDTF">2012-09-04T19:03:25Z</dcterms:modified>
</cp:coreProperties>
</file>